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96944" cy="3312368"/>
          </a:xfrm>
        </p:spPr>
        <p:txBody>
          <a:bodyPr>
            <a:normAutofit/>
          </a:bodyPr>
          <a:lstStyle/>
          <a:p>
            <a:r>
              <a:rPr lang="ru-RU" sz="3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учителя-логопеда в психолого-педагогическим консилиуме образовательной организации</a:t>
            </a:r>
            <a:r>
              <a:rPr lang="en-US" sz="3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221088"/>
            <a:ext cx="7056784" cy="1656184"/>
          </a:xfrm>
        </p:spPr>
        <p:txBody>
          <a:bodyPr>
            <a:normAutofit/>
          </a:bodyPr>
          <a:lstStyle/>
          <a:p>
            <a:pPr algn="r"/>
            <a:r>
              <a:rPr lang="ru-RU" sz="2000" dirty="0" err="1" smtClean="0">
                <a:solidFill>
                  <a:schemeClr val="tx1"/>
                </a:solidFill>
              </a:rPr>
              <a:t>Чепышко</a:t>
            </a:r>
            <a:r>
              <a:rPr lang="ru-RU" sz="2000" dirty="0" smtClean="0">
                <a:solidFill>
                  <a:schemeClr val="tx1"/>
                </a:solidFill>
              </a:rPr>
              <a:t> Ольга Викторовна,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учитель-логопед МБОУ «Школа-интернат №4 г.Челябинска»,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р</a:t>
            </a:r>
            <a:r>
              <a:rPr lang="ru-RU" sz="2000" smtClean="0">
                <a:solidFill>
                  <a:schemeClr val="tx1"/>
                </a:solidFill>
              </a:rPr>
              <a:t>уководитель </a:t>
            </a:r>
            <a:r>
              <a:rPr lang="ru-RU" sz="2000" dirty="0" smtClean="0">
                <a:solidFill>
                  <a:schemeClr val="tx1"/>
                </a:solidFill>
              </a:rPr>
              <a:t>ГМО специалистов специального и инклюзивного образования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cs typeface="Times New Roman" pitchFamily="18" charset="0"/>
              </a:rPr>
              <a:t>Рекомендации</a:t>
            </a:r>
            <a:r>
              <a:rPr lang="ru-RU" sz="3200" b="1" dirty="0" smtClean="0"/>
              <a:t>  учителя-логопеда на психолого-педагогическом консилиуме</a:t>
            </a:r>
            <a:endParaRPr lang="en-US" sz="32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групповых и (или) индивидуальных коррекционно-развивающих и компенсирующих занятий с обучающимся;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корректировка  и (или) разработка индивидуального учебного плана обучающегося; календарно-тематического планирования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рекомендации медицинских специалистов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условия психолого-педагогического сопровождения в рамках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компетенции организации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11121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Логопедическое представление на  обучающегося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индивидуальное обследование речи ребенка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коммуникативных навыков, особенности в развитии речи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Задача учителя-логопеда при обследовании: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характеристику уровня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всех компонентов устной речи, а также навыков письма и чтения  (учащимся со 2 класса)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Представить динамику развития ребенка на определенный период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Сформулировать рекомендации для дальнейшего развития ребенка, определить направления коррекционно-развивающей работы с учетом рекомендаций  всех  специалистов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Обследование компонентов речи</a:t>
            </a:r>
            <a:r>
              <a:rPr lang="ru-RU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Речевая среда и социальные условия ребенка 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Состояние общей и мелкой  моторики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Артикуляционный аппарат, его строение и подвижность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Пространственное ориентирование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 обследовании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устной речи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определяем общее звучание речи, темп и плавность, понимание речи, звукопроизношение, фонематическое восприятие, звуковой анализ и синтез, слоговую структуру слова, активный словарь, грамматический строй речи, связную речь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 обследовании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письменной речи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процесс чтения и навык письма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Учителю-логопеду учитывать:</a:t>
            </a:r>
            <a:endParaRPr lang="en-US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Особенности внимания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работоспособность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ребенка к результатам своей деятельности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характер оказываемой помощи со стороны логопеда, и реакция на помощь.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ребенка дошкольного возраста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логопедическая характеристика ребенка, в которой отражается сведения о степени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отдельных компонентов языковой системы</a:t>
            </a:r>
          </a:p>
          <a:p>
            <a:r>
              <a:rPr lang="ru-RU" dirty="0" smtClean="0"/>
              <a:t>содержит примеры детских высказываний, иллюстрирующих нарушение фонетико-фонематической системы, фразовой речи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cs typeface="Times New Roman" pitchFamily="18" charset="0"/>
              </a:rPr>
              <a:t>Коммуникативная</a:t>
            </a:r>
            <a:r>
              <a:rPr lang="ru-RU" b="1" dirty="0" smtClean="0"/>
              <a:t> инициатива в игровой деятельности</a:t>
            </a:r>
            <a:endParaRPr lang="en-US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степень речевой активности в процессе игры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инициирует парное взаимодействие со сверстником через речевое предложение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поддерживает диалог в конкретной деятельности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проявляет избирательность в выборе партнёра или стремится к взаимопониманию и поддержанию слаженного взаимодействия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cs typeface="Times New Roman" pitchFamily="18" charset="0"/>
              </a:rPr>
              <a:t>Диагностические</a:t>
            </a:r>
            <a:r>
              <a:rPr lang="ru-RU" sz="3200" b="1" dirty="0" smtClean="0"/>
              <a:t> методики при обследовании речи младших школьников</a:t>
            </a:r>
            <a:endParaRPr lang="en-US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«Методы обследования речи детей» под общей редакцией Г.В.Чиркиной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«Нейропсихологическая диагностика, обследование письма и чтения младших школьников» под редакцией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Т.В.Ахутиной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О.Б.Иншаковой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«Логопедическое обследование младших школьников» О.И.Азова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«Методика диагностики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дислексии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А.Н.Корнев,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О.А.Ишимова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«Методика психолингвистического исследования нарушения речи»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Р.И.Лалаева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«Нейропсихологическая диагностика речевой патологии у детей» Т.А.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Фотекова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Т.В.Ахутина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«Тестовая методика диагностики устной речи младших школьников»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Т.А.Фотекова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77968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Логопедическое представление на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обучающегося</a:t>
            </a:r>
            <a:r>
              <a:rPr lang="ru-RU" sz="3200" b="1" dirty="0" smtClean="0"/>
              <a:t> </a:t>
            </a:r>
            <a:endParaRPr lang="en-US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критерии: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крайне незначительная,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незначительная,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неравномерная,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достаточная</a:t>
            </a:r>
          </a:p>
          <a:p>
            <a:endParaRPr lang="en-US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занятия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дни в неделе и длительности занятия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какова регулярность посещения занятий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выполнение рекомендованных домашних заданий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Динамика речевого развития:</a:t>
            </a:r>
            <a:endParaRPr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Оказанная помощь специалиста: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412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Times New Roman</vt:lpstr>
      <vt:lpstr>Tw Cen MT</vt:lpstr>
      <vt:lpstr>Wingdings</vt:lpstr>
      <vt:lpstr>Wingdings 2</vt:lpstr>
      <vt:lpstr>Обычная</vt:lpstr>
      <vt:lpstr>Деятельность учителя-логопеда в психолого-педагогическим консилиуме образовательной организации </vt:lpstr>
      <vt:lpstr> Логопедическое представление на  обучающегося </vt:lpstr>
      <vt:lpstr> Задача учителя-логопеда при обследовании: </vt:lpstr>
      <vt:lpstr>Обследование компонентов речи: </vt:lpstr>
      <vt:lpstr>Учителю-логопеду учитывать:</vt:lpstr>
      <vt:lpstr>Для ребенка дошкольного возраста</vt:lpstr>
      <vt:lpstr>Коммуникативная инициатива в игровой деятельности</vt:lpstr>
      <vt:lpstr>Диагностические методики при обследовании речи младших школьников</vt:lpstr>
      <vt:lpstr>Логопедическое представление на обучающегося </vt:lpstr>
      <vt:lpstr>Рекомендации  учителя-логопеда на психолого-педагогическом консилиуме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 учителя-логопеда в психолого-педагогическим консилиуме образовательной организации </dc:title>
  <dc:creator>Leha</dc:creator>
  <cp:lastModifiedBy>Педагог</cp:lastModifiedBy>
  <cp:revision>11</cp:revision>
  <dcterms:created xsi:type="dcterms:W3CDTF">2020-02-15T07:16:09Z</dcterms:created>
  <dcterms:modified xsi:type="dcterms:W3CDTF">2020-02-17T05:02:31Z</dcterms:modified>
</cp:coreProperties>
</file>